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nidge Robert" userId="19593cef-f318-4f19-abdc-772241e91577" providerId="ADAL" clId="{DC35FB7A-77B9-4622-906A-709F5A3F4B50}"/>
    <pc:docChg chg="custSel modSld">
      <pc:chgData name="Barnidge Robert" userId="19593cef-f318-4f19-abdc-772241e91577" providerId="ADAL" clId="{DC35FB7A-77B9-4622-906A-709F5A3F4B50}" dt="2025-03-22T01:23:34.124" v="2" actId="27636"/>
      <pc:docMkLst>
        <pc:docMk/>
      </pc:docMkLst>
      <pc:sldChg chg="modSp mod">
        <pc:chgData name="Barnidge Robert" userId="19593cef-f318-4f19-abdc-772241e91577" providerId="ADAL" clId="{DC35FB7A-77B9-4622-906A-709F5A3F4B50}" dt="2025-03-22T01:23:34.124" v="2" actId="27636"/>
        <pc:sldMkLst>
          <pc:docMk/>
          <pc:sldMk cId="3921741970" sldId="257"/>
        </pc:sldMkLst>
        <pc:spChg chg="mod">
          <ac:chgData name="Barnidge Robert" userId="19593cef-f318-4f19-abdc-772241e91577" providerId="ADAL" clId="{DC35FB7A-77B9-4622-906A-709F5A3F4B50}" dt="2025-03-22T01:23:34.124" v="2" actId="27636"/>
          <ac:spMkLst>
            <pc:docMk/>
            <pc:sldMk cId="3921741970" sldId="257"/>
            <ac:spMk id="2" creationId="{1455E26D-8C31-324F-6015-C64DE92367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CP Slide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2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18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2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23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2BBEAC-81A7-435F-8BEF-7DCDC1C8CFBE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B272EC-0995-48AD-9149-2172B73F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26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16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0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7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5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177" y="2511227"/>
            <a:ext cx="5157787" cy="341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2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4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1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68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1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9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object 4"/>
          <p:cNvSpPr/>
          <p:nvPr userDrawn="1"/>
        </p:nvSpPr>
        <p:spPr>
          <a:xfrm>
            <a:off x="932784" y="6195815"/>
            <a:ext cx="7799294" cy="0"/>
          </a:xfrm>
          <a:custGeom>
            <a:avLst/>
            <a:gdLst/>
            <a:ahLst/>
            <a:cxnLst/>
            <a:rect l="l" t="t" r="r" b="b"/>
            <a:pathLst>
              <a:path w="13258800">
                <a:moveTo>
                  <a:pt x="0" y="0"/>
                </a:moveTo>
                <a:lnTo>
                  <a:pt x="13258800" y="0"/>
                </a:lnTo>
              </a:path>
            </a:pathLst>
          </a:custGeom>
          <a:ln w="12700">
            <a:solidFill>
              <a:srgbClr val="030303"/>
            </a:solidFill>
          </a:ln>
        </p:spPr>
        <p:txBody>
          <a:bodyPr wrap="square" lIns="0" tIns="0" rIns="0" bIns="0" rtlCol="0"/>
          <a:lstStyle/>
          <a:p>
            <a:pPr defTabSz="537850"/>
            <a:endParaRPr sz="1059" kern="0" dirty="0">
              <a:solidFill>
                <a:sysClr val="windowText" lastClr="000000"/>
              </a:solidFill>
            </a:endParaRPr>
          </a:p>
        </p:txBody>
      </p:sp>
      <p:sp>
        <p:nvSpPr>
          <p:cNvPr id="13" name="object 9"/>
          <p:cNvSpPr txBox="1"/>
          <p:nvPr userDrawn="1"/>
        </p:nvSpPr>
        <p:spPr>
          <a:xfrm>
            <a:off x="932784" y="6336790"/>
            <a:ext cx="3584015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70" defTabSz="537850">
              <a:lnSpc>
                <a:spcPts val="1335"/>
              </a:lnSpc>
            </a:pPr>
            <a:r>
              <a:rPr sz="1265" b="1" kern="0" spc="6" dirty="0">
                <a:solidFill>
                  <a:srgbClr val="262323"/>
                </a:solidFill>
                <a:latin typeface="Arial"/>
                <a:cs typeface="Arial"/>
              </a:rPr>
              <a:t>Chaminade College Preparatory </a:t>
            </a:r>
            <a:r>
              <a:rPr lang="en-US" sz="1265" b="1" kern="0" spc="6" dirty="0">
                <a:solidFill>
                  <a:srgbClr val="262323"/>
                </a:solidFill>
                <a:latin typeface="Arial"/>
                <a:cs typeface="Arial"/>
              </a:rPr>
              <a:t>School</a:t>
            </a:r>
          </a:p>
          <a:p>
            <a:pPr marL="7470" defTabSz="537850">
              <a:lnSpc>
                <a:spcPts val="1335"/>
              </a:lnSpc>
            </a:pPr>
            <a:r>
              <a:rPr lang="en-US" sz="1265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Saint Louis, Missouri</a:t>
            </a:r>
            <a:endParaRPr sz="1265" i="1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25" y="6189663"/>
            <a:ext cx="480552" cy="48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52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132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“Virginia Minor’s Unsuccessful Test Case and Women’s Suffrage: How the Local Propels the National”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Robert P. Barnidge, Jr.</a:t>
            </a:r>
          </a:p>
        </p:txBody>
      </p:sp>
    </p:spTree>
    <p:extLst>
      <p:ext uri="{BB962C8B-B14F-4D97-AF65-F5344CB8AC3E}">
        <p14:creationId xmlns:p14="http://schemas.microsoft.com/office/powerpoint/2010/main" val="119347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5E26D-8C31-324F-6015-C64DE9236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3C0D1-140E-C345-9818-632565876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1931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  <a:p>
            <a:pPr marL="0" indent="0">
              <a:buNone/>
            </a:pPr>
            <a:r>
              <a:rPr lang="en-US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Minor v. </a:t>
            </a:r>
            <a:r>
              <a:rPr lang="en-US" sz="3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Happersett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(1874)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Circuit Court of St. Louis County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Missouri Supreme Court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United States Supreme Court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rbarnidge@chaminade-stl.org</a:t>
            </a:r>
          </a:p>
        </p:txBody>
      </p:sp>
    </p:spTree>
    <p:extLst>
      <p:ext uri="{BB962C8B-B14F-4D97-AF65-F5344CB8AC3E}">
        <p14:creationId xmlns:p14="http://schemas.microsoft.com/office/powerpoint/2010/main" val="392174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50BDAAE6-3EE8-415F-8668-3D2C4A60413A}" vid="{6F4D2C2C-703B-491C-8A0E-130E084667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CCP_PowerPoint_Template (2)</Template>
  <TotalTime>6</TotalTime>
  <Words>61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“Virginia Minor’s Unsuccessful Test Case and Women’s Suffrage: How the Local Propels the National”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Barnidge Robert</dc:creator>
  <cp:lastModifiedBy>Barnidge Robert</cp:lastModifiedBy>
  <cp:revision>1</cp:revision>
  <dcterms:created xsi:type="dcterms:W3CDTF">2025-03-06T16:43:54Z</dcterms:created>
  <dcterms:modified xsi:type="dcterms:W3CDTF">2025-03-22T01:23:43Z</dcterms:modified>
</cp:coreProperties>
</file>